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3" r:id="rId2"/>
    <p:sldId id="262" r:id="rId3"/>
  </p:sldIdLst>
  <p:sldSz cx="13716000" cy="17143413"/>
  <p:notesSz cx="6858000" cy="9144000"/>
  <p:defaultTextStyle>
    <a:defPPr>
      <a:defRPr lang="es-ES"/>
    </a:defPPr>
    <a:lvl1pPr marL="0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1pPr>
    <a:lvl2pPr marL="574442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2pPr>
    <a:lvl3pPr marL="1148883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3pPr>
    <a:lvl4pPr marL="1723328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4pPr>
    <a:lvl5pPr marL="2297769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5pPr>
    <a:lvl6pPr marL="2872212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6pPr>
    <a:lvl7pPr marL="3446654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7pPr>
    <a:lvl8pPr marL="4021095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8pPr>
    <a:lvl9pPr marL="4595540" algn="l" defTabSz="1148883" rtl="0" eaLnBrk="1" latinLnBrk="0" hangingPunct="1">
      <a:defRPr sz="22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2AEFE81-0C80-4C0C-807C-C73FFEBF7933}">
          <p14:sldIdLst>
            <p14:sldId id="263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7E23"/>
    <a:srgbClr val="023676"/>
    <a:srgbClr val="005E63"/>
    <a:srgbClr val="A66214"/>
    <a:srgbClr val="800080"/>
    <a:srgbClr val="9C1E3D"/>
    <a:srgbClr val="0066CC"/>
    <a:srgbClr val="2A5937"/>
    <a:srgbClr val="C2410A"/>
    <a:srgbClr val="B20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62" autoAdjust="0"/>
  </p:normalViewPr>
  <p:slideViewPr>
    <p:cSldViewPr snapToGrid="0">
      <p:cViewPr varScale="1">
        <p:scale>
          <a:sx n="43" d="100"/>
          <a:sy n="43" d="100"/>
        </p:scale>
        <p:origin x="290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27A74-BBBA-4BA3-894C-2F97B91826FB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56024-D534-47D9-B2F8-115C2CF7BE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38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1pPr>
    <a:lvl2pPr marL="628559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2pPr>
    <a:lvl3pPr marL="1257117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3pPr>
    <a:lvl4pPr marL="1885676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4pPr>
    <a:lvl5pPr marL="2514234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5pPr>
    <a:lvl6pPr marL="3142793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6pPr>
    <a:lvl7pPr marL="3771351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7pPr>
    <a:lvl8pPr marL="4399910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8pPr>
    <a:lvl9pPr marL="5028468" algn="l" defTabSz="1257117" rtl="0" eaLnBrk="1" latinLnBrk="0" hangingPunct="1">
      <a:defRPr sz="16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2" y="2805649"/>
            <a:ext cx="10287000" cy="5968448"/>
          </a:xfrm>
        </p:spPr>
        <p:txBody>
          <a:bodyPr anchor="b"/>
          <a:lstStyle>
            <a:lvl1pPr algn="ctr">
              <a:defRPr sz="22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2" y="9004265"/>
            <a:ext cx="10287000" cy="4139023"/>
          </a:xfrm>
        </p:spPr>
        <p:txBody>
          <a:bodyPr/>
          <a:lstStyle>
            <a:lvl1pPr marL="0" indent="0" algn="ctr">
              <a:buNone/>
              <a:defRPr sz="904"/>
            </a:lvl1pPr>
            <a:lvl2pPr marL="172248" indent="0" algn="ctr">
              <a:buNone/>
              <a:defRPr sz="754"/>
            </a:lvl2pPr>
            <a:lvl3pPr marL="344494" indent="0" algn="ctr">
              <a:buNone/>
              <a:defRPr sz="678"/>
            </a:lvl3pPr>
            <a:lvl4pPr marL="516742" indent="0" algn="ctr">
              <a:buNone/>
              <a:defRPr sz="603"/>
            </a:lvl4pPr>
            <a:lvl5pPr marL="688988" indent="0" algn="ctr">
              <a:buNone/>
              <a:defRPr sz="603"/>
            </a:lvl5pPr>
            <a:lvl6pPr marL="861236" indent="0" algn="ctr">
              <a:buNone/>
              <a:defRPr sz="603"/>
            </a:lvl6pPr>
            <a:lvl7pPr marL="1033484" indent="0" algn="ctr">
              <a:buNone/>
              <a:defRPr sz="603"/>
            </a:lvl7pPr>
            <a:lvl8pPr marL="1205731" indent="0" algn="ctr">
              <a:buNone/>
              <a:defRPr sz="603"/>
            </a:lvl8pPr>
            <a:lvl9pPr marL="1377978" indent="0" algn="ctr">
              <a:buNone/>
              <a:defRPr sz="60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09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114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5" y="912733"/>
            <a:ext cx="2957513" cy="1452824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912733"/>
            <a:ext cx="8701088" cy="1452824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378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a princip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487018"/>
            <a:ext cx="13715999" cy="15656395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67A221D5-8F4E-22F2-650D-726A1DBEAA9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6345" y="8571707"/>
            <a:ext cx="6375232" cy="2538923"/>
          </a:xfrm>
        </p:spPr>
        <p:txBody>
          <a:bodyPr anchor="t">
            <a:normAutofit/>
          </a:bodyPr>
          <a:lstStyle>
            <a:lvl1pPr algn="l">
              <a:defRPr sz="1285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TÍTULO DE LA PORTADA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1C775E9D-DD8C-0DA3-CFD6-F36F78132B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46065" y="11209236"/>
            <a:ext cx="6375232" cy="2436025"/>
          </a:xfrm>
        </p:spPr>
        <p:txBody>
          <a:bodyPr/>
          <a:lstStyle>
            <a:lvl1pPr marL="10790" indent="0">
              <a:lnSpc>
                <a:spcPct val="100000"/>
              </a:lnSpc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HAGA CLIC PARA MODIFICAR EL SUBTÍTULO</a:t>
            </a:r>
          </a:p>
        </p:txBody>
      </p:sp>
      <p:sp>
        <p:nvSpPr>
          <p:cNvPr id="27" name="Marcador de texto 26">
            <a:extLst>
              <a:ext uri="{FF2B5EF4-FFF2-40B4-BE49-F238E27FC236}">
                <a16:creationId xmlns:a16="http://schemas.microsoft.com/office/drawing/2014/main" id="{E74DB789-FA50-EFDA-EEA9-6E307D50CC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45504" y="13651741"/>
            <a:ext cx="6375796" cy="1947652"/>
          </a:xfrm>
        </p:spPr>
        <p:txBody>
          <a:bodyPr>
            <a:normAutofit/>
          </a:bodyPr>
          <a:lstStyle>
            <a:lvl1pPr marL="0">
              <a:lnSpc>
                <a:spcPts val="899"/>
              </a:lnSpc>
              <a:spcBef>
                <a:spcPts val="0"/>
              </a:spcBef>
              <a:defRPr sz="77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Nombre Apellido </a:t>
            </a:r>
            <a:br>
              <a:rPr lang="es-ES" dirty="0"/>
            </a:br>
            <a:r>
              <a:rPr lang="es-ES" dirty="0"/>
              <a:t>Cargo/Departamento</a:t>
            </a:r>
          </a:p>
        </p:txBody>
      </p:sp>
      <p:sp>
        <p:nvSpPr>
          <p:cNvPr id="29" name="Marcador de texto 28">
            <a:extLst>
              <a:ext uri="{FF2B5EF4-FFF2-40B4-BE49-F238E27FC236}">
                <a16:creationId xmlns:a16="http://schemas.microsoft.com/office/drawing/2014/main" id="{8F79A79A-854C-D714-B360-9BADF3B9DB1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45504" y="15598262"/>
            <a:ext cx="6375796" cy="1190516"/>
          </a:xfrm>
        </p:spPr>
        <p:txBody>
          <a:bodyPr>
            <a:normAutofit/>
          </a:bodyPr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Fecha</a:t>
            </a:r>
          </a:p>
        </p:txBody>
      </p:sp>
      <p:pic>
        <p:nvPicPr>
          <p:cNvPr id="11" name="Imagen 10" descr="Texto&#10;&#10;Descripción generada automáticamente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528" y="1647022"/>
            <a:ext cx="7740945" cy="1066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8039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3C176678-170D-5F4E-6D0D-A8FDB45D83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75" y="3"/>
            <a:ext cx="13717351" cy="157199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08F240A-8110-D026-BC2A-8226409B22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2242" y="912729"/>
            <a:ext cx="11600785" cy="2069808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Índice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DEA3DE-A74A-D286-92FB-B63C17352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021834-EAE9-4A50-5796-EC41648E0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DC6AC-628E-4944-A525-FAE3263D8AE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762F52C8-72C5-5E0C-40A6-613DA49F9D0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72242" y="4315978"/>
            <a:ext cx="5802509" cy="921061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28">
                <a:solidFill>
                  <a:schemeClr val="bg1"/>
                </a:solidFill>
              </a:defRPr>
            </a:lvl1pPr>
            <a:lvl2pPr marL="255509" indent="0">
              <a:buFontTx/>
              <a:buNone/>
              <a:defRPr/>
            </a:lvl2pPr>
            <a:lvl3pPr marL="396945" indent="0">
              <a:buFontTx/>
              <a:buNone/>
              <a:defRPr/>
            </a:lvl3pPr>
            <a:lvl4pPr marL="592720" indent="0">
              <a:buFontTx/>
              <a:buNone/>
              <a:defRPr/>
            </a:lvl4pPr>
            <a:lvl5pPr marL="788494" indent="0">
              <a:buFontTx/>
              <a:buNone/>
              <a:defRPr/>
            </a:lvl5pPr>
          </a:lstStyle>
          <a:p>
            <a:pPr lvl="0"/>
            <a:r>
              <a:rPr lang="es-ES" dirty="0"/>
              <a:t>Haga clic para indicar el listado de capítulos</a:t>
            </a:r>
          </a:p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621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3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4" y="4273958"/>
            <a:ext cx="11830050" cy="7131181"/>
          </a:xfrm>
        </p:spPr>
        <p:txBody>
          <a:bodyPr anchor="b"/>
          <a:lstStyle>
            <a:lvl1pPr>
              <a:defRPr sz="22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4" y="11472602"/>
            <a:ext cx="11830050" cy="3750120"/>
          </a:xfrm>
        </p:spPr>
        <p:txBody>
          <a:bodyPr/>
          <a:lstStyle>
            <a:lvl1pPr marL="0" indent="0">
              <a:buNone/>
              <a:defRPr sz="904">
                <a:solidFill>
                  <a:schemeClr val="tx1">
                    <a:tint val="75000"/>
                  </a:schemeClr>
                </a:solidFill>
              </a:defRPr>
            </a:lvl1pPr>
            <a:lvl2pPr marL="172248" indent="0">
              <a:buNone/>
              <a:defRPr sz="754">
                <a:solidFill>
                  <a:schemeClr val="tx1">
                    <a:tint val="75000"/>
                  </a:schemeClr>
                </a:solidFill>
              </a:defRPr>
            </a:lvl2pPr>
            <a:lvl3pPr marL="344494" indent="0">
              <a:buNone/>
              <a:defRPr sz="678">
                <a:solidFill>
                  <a:schemeClr val="tx1">
                    <a:tint val="75000"/>
                  </a:schemeClr>
                </a:solidFill>
              </a:defRPr>
            </a:lvl3pPr>
            <a:lvl4pPr marL="516742" indent="0">
              <a:buNone/>
              <a:defRPr sz="603">
                <a:solidFill>
                  <a:schemeClr val="tx1">
                    <a:tint val="75000"/>
                  </a:schemeClr>
                </a:solidFill>
              </a:defRPr>
            </a:lvl4pPr>
            <a:lvl5pPr marL="688988" indent="0">
              <a:buNone/>
              <a:defRPr sz="603">
                <a:solidFill>
                  <a:schemeClr val="tx1">
                    <a:tint val="75000"/>
                  </a:schemeClr>
                </a:solidFill>
              </a:defRPr>
            </a:lvl5pPr>
            <a:lvl6pPr marL="861236" indent="0">
              <a:buNone/>
              <a:defRPr sz="603">
                <a:solidFill>
                  <a:schemeClr val="tx1">
                    <a:tint val="75000"/>
                  </a:schemeClr>
                </a:solidFill>
              </a:defRPr>
            </a:lvl6pPr>
            <a:lvl7pPr marL="1033484" indent="0">
              <a:buNone/>
              <a:defRPr sz="603">
                <a:solidFill>
                  <a:schemeClr val="tx1">
                    <a:tint val="75000"/>
                  </a:schemeClr>
                </a:solidFill>
              </a:defRPr>
            </a:lvl7pPr>
            <a:lvl8pPr marL="1205731" indent="0">
              <a:buNone/>
              <a:defRPr sz="603">
                <a:solidFill>
                  <a:schemeClr val="tx1">
                    <a:tint val="75000"/>
                  </a:schemeClr>
                </a:solidFill>
              </a:defRPr>
            </a:lvl8pPr>
            <a:lvl9pPr marL="1377978" indent="0">
              <a:buNone/>
              <a:defRPr sz="6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39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6" y="4563640"/>
            <a:ext cx="5829299" cy="10877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6" y="4563640"/>
            <a:ext cx="5829299" cy="10877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674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5" y="912729"/>
            <a:ext cx="11830050" cy="33136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2" y="4202523"/>
            <a:ext cx="5802509" cy="2059588"/>
          </a:xfrm>
        </p:spPr>
        <p:txBody>
          <a:bodyPr anchor="b"/>
          <a:lstStyle>
            <a:lvl1pPr marL="0" indent="0">
              <a:buNone/>
              <a:defRPr sz="904" b="1"/>
            </a:lvl1pPr>
            <a:lvl2pPr marL="172248" indent="0">
              <a:buNone/>
              <a:defRPr sz="754" b="1"/>
            </a:lvl2pPr>
            <a:lvl3pPr marL="344494" indent="0">
              <a:buNone/>
              <a:defRPr sz="678" b="1"/>
            </a:lvl3pPr>
            <a:lvl4pPr marL="516742" indent="0">
              <a:buNone/>
              <a:defRPr sz="603" b="1"/>
            </a:lvl4pPr>
            <a:lvl5pPr marL="688988" indent="0">
              <a:buNone/>
              <a:defRPr sz="603" b="1"/>
            </a:lvl5pPr>
            <a:lvl6pPr marL="861236" indent="0">
              <a:buNone/>
              <a:defRPr sz="603" b="1"/>
            </a:lvl6pPr>
            <a:lvl7pPr marL="1033484" indent="0">
              <a:buNone/>
              <a:defRPr sz="603" b="1"/>
            </a:lvl7pPr>
            <a:lvl8pPr marL="1205731" indent="0">
              <a:buNone/>
              <a:defRPr sz="603" b="1"/>
            </a:lvl8pPr>
            <a:lvl9pPr marL="1377978" indent="0">
              <a:buNone/>
              <a:defRPr sz="60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2" y="6262111"/>
            <a:ext cx="5802509" cy="92106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7" y="4202523"/>
            <a:ext cx="5831087" cy="2059588"/>
          </a:xfrm>
        </p:spPr>
        <p:txBody>
          <a:bodyPr anchor="b"/>
          <a:lstStyle>
            <a:lvl1pPr marL="0" indent="0">
              <a:buNone/>
              <a:defRPr sz="904" b="1"/>
            </a:lvl1pPr>
            <a:lvl2pPr marL="172248" indent="0">
              <a:buNone/>
              <a:defRPr sz="754" b="1"/>
            </a:lvl2pPr>
            <a:lvl3pPr marL="344494" indent="0">
              <a:buNone/>
              <a:defRPr sz="678" b="1"/>
            </a:lvl3pPr>
            <a:lvl4pPr marL="516742" indent="0">
              <a:buNone/>
              <a:defRPr sz="603" b="1"/>
            </a:lvl4pPr>
            <a:lvl5pPr marL="688988" indent="0">
              <a:buNone/>
              <a:defRPr sz="603" b="1"/>
            </a:lvl5pPr>
            <a:lvl6pPr marL="861236" indent="0">
              <a:buNone/>
              <a:defRPr sz="603" b="1"/>
            </a:lvl6pPr>
            <a:lvl7pPr marL="1033484" indent="0">
              <a:buNone/>
              <a:defRPr sz="603" b="1"/>
            </a:lvl7pPr>
            <a:lvl8pPr marL="1205731" indent="0">
              <a:buNone/>
              <a:defRPr sz="603" b="1"/>
            </a:lvl8pPr>
            <a:lvl9pPr marL="1377978" indent="0">
              <a:buNone/>
              <a:defRPr sz="60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7" y="6262111"/>
            <a:ext cx="5831087" cy="92106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894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2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80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4" y="1142897"/>
            <a:ext cx="4423767" cy="4000131"/>
          </a:xfrm>
        </p:spPr>
        <p:txBody>
          <a:bodyPr anchor="b"/>
          <a:lstStyle>
            <a:lvl1pPr>
              <a:defRPr sz="120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68337"/>
            <a:ext cx="6943725" cy="12182934"/>
          </a:xfrm>
        </p:spPr>
        <p:txBody>
          <a:bodyPr/>
          <a:lstStyle>
            <a:lvl1pPr>
              <a:defRPr sz="1206"/>
            </a:lvl1pPr>
            <a:lvl2pPr>
              <a:defRPr sz="1055"/>
            </a:lvl2pPr>
            <a:lvl3pPr>
              <a:defRPr sz="904"/>
            </a:lvl3pPr>
            <a:lvl4pPr>
              <a:defRPr sz="754"/>
            </a:lvl4pPr>
            <a:lvl5pPr>
              <a:defRPr sz="754"/>
            </a:lvl5pPr>
            <a:lvl6pPr>
              <a:defRPr sz="754"/>
            </a:lvl6pPr>
            <a:lvl7pPr>
              <a:defRPr sz="754"/>
            </a:lvl7pPr>
            <a:lvl8pPr>
              <a:defRPr sz="754"/>
            </a:lvl8pPr>
            <a:lvl9pPr>
              <a:defRPr sz="75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4" y="5143028"/>
            <a:ext cx="4423767" cy="9528088"/>
          </a:xfrm>
        </p:spPr>
        <p:txBody>
          <a:bodyPr/>
          <a:lstStyle>
            <a:lvl1pPr marL="0" indent="0">
              <a:buNone/>
              <a:defRPr sz="603"/>
            </a:lvl1pPr>
            <a:lvl2pPr marL="172248" indent="0">
              <a:buNone/>
              <a:defRPr sz="527"/>
            </a:lvl2pPr>
            <a:lvl3pPr marL="344494" indent="0">
              <a:buNone/>
              <a:defRPr sz="452"/>
            </a:lvl3pPr>
            <a:lvl4pPr marL="516742" indent="0">
              <a:buNone/>
              <a:defRPr sz="377"/>
            </a:lvl4pPr>
            <a:lvl5pPr marL="688988" indent="0">
              <a:buNone/>
              <a:defRPr sz="377"/>
            </a:lvl5pPr>
            <a:lvl6pPr marL="861236" indent="0">
              <a:buNone/>
              <a:defRPr sz="377"/>
            </a:lvl6pPr>
            <a:lvl7pPr marL="1033484" indent="0">
              <a:buNone/>
              <a:defRPr sz="377"/>
            </a:lvl7pPr>
            <a:lvl8pPr marL="1205731" indent="0">
              <a:buNone/>
              <a:defRPr sz="377"/>
            </a:lvl8pPr>
            <a:lvl9pPr marL="1377978" indent="0">
              <a:buNone/>
              <a:defRPr sz="37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38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4" y="1142897"/>
            <a:ext cx="4423767" cy="4000131"/>
          </a:xfrm>
        </p:spPr>
        <p:txBody>
          <a:bodyPr anchor="b"/>
          <a:lstStyle>
            <a:lvl1pPr>
              <a:defRPr sz="120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68337"/>
            <a:ext cx="6943725" cy="12182934"/>
          </a:xfrm>
        </p:spPr>
        <p:txBody>
          <a:bodyPr anchor="t"/>
          <a:lstStyle>
            <a:lvl1pPr marL="0" indent="0">
              <a:buNone/>
              <a:defRPr sz="1206"/>
            </a:lvl1pPr>
            <a:lvl2pPr marL="172248" indent="0">
              <a:buNone/>
              <a:defRPr sz="1055"/>
            </a:lvl2pPr>
            <a:lvl3pPr marL="344494" indent="0">
              <a:buNone/>
              <a:defRPr sz="904"/>
            </a:lvl3pPr>
            <a:lvl4pPr marL="516742" indent="0">
              <a:buNone/>
              <a:defRPr sz="754"/>
            </a:lvl4pPr>
            <a:lvl5pPr marL="688988" indent="0">
              <a:buNone/>
              <a:defRPr sz="754"/>
            </a:lvl5pPr>
            <a:lvl6pPr marL="861236" indent="0">
              <a:buNone/>
              <a:defRPr sz="754"/>
            </a:lvl6pPr>
            <a:lvl7pPr marL="1033484" indent="0">
              <a:buNone/>
              <a:defRPr sz="754"/>
            </a:lvl7pPr>
            <a:lvl8pPr marL="1205731" indent="0">
              <a:buNone/>
              <a:defRPr sz="754"/>
            </a:lvl8pPr>
            <a:lvl9pPr marL="1377978" indent="0">
              <a:buNone/>
              <a:defRPr sz="754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4" y="5143028"/>
            <a:ext cx="4423767" cy="9528088"/>
          </a:xfrm>
        </p:spPr>
        <p:txBody>
          <a:bodyPr/>
          <a:lstStyle>
            <a:lvl1pPr marL="0" indent="0">
              <a:buNone/>
              <a:defRPr sz="603"/>
            </a:lvl1pPr>
            <a:lvl2pPr marL="172248" indent="0">
              <a:buNone/>
              <a:defRPr sz="527"/>
            </a:lvl2pPr>
            <a:lvl3pPr marL="344494" indent="0">
              <a:buNone/>
              <a:defRPr sz="452"/>
            </a:lvl3pPr>
            <a:lvl4pPr marL="516742" indent="0">
              <a:buNone/>
              <a:defRPr sz="377"/>
            </a:lvl4pPr>
            <a:lvl5pPr marL="688988" indent="0">
              <a:buNone/>
              <a:defRPr sz="377"/>
            </a:lvl5pPr>
            <a:lvl6pPr marL="861236" indent="0">
              <a:buNone/>
              <a:defRPr sz="377"/>
            </a:lvl6pPr>
            <a:lvl7pPr marL="1033484" indent="0">
              <a:buNone/>
              <a:defRPr sz="377"/>
            </a:lvl7pPr>
            <a:lvl8pPr marL="1205731" indent="0">
              <a:buNone/>
              <a:defRPr sz="377"/>
            </a:lvl8pPr>
            <a:lvl9pPr marL="1377978" indent="0">
              <a:buNone/>
              <a:defRPr sz="37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19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8" y="912729"/>
            <a:ext cx="11830050" cy="3313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8" y="4563640"/>
            <a:ext cx="11830050" cy="10877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89407"/>
            <a:ext cx="3086100" cy="912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4D00-7F28-47C2-BA99-C0DED6D5ED14}" type="datetimeFigureOut">
              <a:rPr lang="es-ES" smtClean="0"/>
              <a:t>13/02/2026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9" y="15889407"/>
            <a:ext cx="4629149" cy="912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6" y="15889407"/>
            <a:ext cx="3086100" cy="912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93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344494" rtl="0" eaLnBrk="1" latinLnBrk="0" hangingPunct="1">
        <a:lnSpc>
          <a:spcPct val="90000"/>
        </a:lnSpc>
        <a:spcBef>
          <a:spcPct val="0"/>
        </a:spcBef>
        <a:buNone/>
        <a:defRPr sz="16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123" indent="-86123" algn="l" defTabSz="344494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1pPr>
      <a:lvl2pPr marL="258371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4" kern="1200">
          <a:solidFill>
            <a:schemeClr val="tx1"/>
          </a:solidFill>
          <a:latin typeface="+mn-lt"/>
          <a:ea typeface="+mn-ea"/>
          <a:cs typeface="+mn-cs"/>
        </a:defRPr>
      </a:lvl2pPr>
      <a:lvl3pPr marL="430618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4" kern="1200">
          <a:solidFill>
            <a:schemeClr val="tx1"/>
          </a:solidFill>
          <a:latin typeface="+mn-lt"/>
          <a:ea typeface="+mn-ea"/>
          <a:cs typeface="+mn-cs"/>
        </a:defRPr>
      </a:lvl3pPr>
      <a:lvl4pPr marL="602866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8" kern="1200">
          <a:solidFill>
            <a:schemeClr val="tx1"/>
          </a:solidFill>
          <a:latin typeface="+mn-lt"/>
          <a:ea typeface="+mn-ea"/>
          <a:cs typeface="+mn-cs"/>
        </a:defRPr>
      </a:lvl4pPr>
      <a:lvl5pPr marL="775113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8" kern="1200">
          <a:solidFill>
            <a:schemeClr val="tx1"/>
          </a:solidFill>
          <a:latin typeface="+mn-lt"/>
          <a:ea typeface="+mn-ea"/>
          <a:cs typeface="+mn-cs"/>
        </a:defRPr>
      </a:lvl5pPr>
      <a:lvl6pPr marL="947360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8" kern="1200">
          <a:solidFill>
            <a:schemeClr val="tx1"/>
          </a:solidFill>
          <a:latin typeface="+mn-lt"/>
          <a:ea typeface="+mn-ea"/>
          <a:cs typeface="+mn-cs"/>
        </a:defRPr>
      </a:lvl6pPr>
      <a:lvl7pPr marL="1119607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8" kern="1200">
          <a:solidFill>
            <a:schemeClr val="tx1"/>
          </a:solidFill>
          <a:latin typeface="+mn-lt"/>
          <a:ea typeface="+mn-ea"/>
          <a:cs typeface="+mn-cs"/>
        </a:defRPr>
      </a:lvl7pPr>
      <a:lvl8pPr marL="1291854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8" kern="1200">
          <a:solidFill>
            <a:schemeClr val="tx1"/>
          </a:solidFill>
          <a:latin typeface="+mn-lt"/>
          <a:ea typeface="+mn-ea"/>
          <a:cs typeface="+mn-cs"/>
        </a:defRPr>
      </a:lvl8pPr>
      <a:lvl9pPr marL="1464101" indent="-86123" algn="l" defTabSz="344494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1pPr>
      <a:lvl2pPr marL="172248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2pPr>
      <a:lvl3pPr marL="344494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3pPr>
      <a:lvl4pPr marL="516742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4pPr>
      <a:lvl5pPr marL="688988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5pPr>
      <a:lvl6pPr marL="861236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6pPr>
      <a:lvl7pPr marL="1033484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7pPr>
      <a:lvl8pPr marL="1205731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8pPr>
      <a:lvl9pPr marL="1377978" algn="l" defTabSz="344494" rtl="0" eaLnBrk="1" latinLnBrk="0" hangingPunct="1">
        <a:defRPr sz="6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14559-37C8-D283-7BB6-EC0142D91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6F910BDB-9EB5-6D1A-5E61-C6BD9C8CE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716000" cy="17143413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15FD6D6C-FC0D-CD8D-F453-0A0843C343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34" y="329619"/>
            <a:ext cx="7694731" cy="8010840"/>
          </a:xfrm>
          <a:prstGeom prst="rect">
            <a:avLst/>
          </a:prstGeom>
        </p:spPr>
      </p:pic>
      <p:pic>
        <p:nvPicPr>
          <p:cNvPr id="5" name="Imagen 4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5DBBBC11-4C4D-4E18-9096-7458907A96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8" y="14801537"/>
            <a:ext cx="4104000" cy="1656986"/>
          </a:xfrm>
          <a:prstGeom prst="rect">
            <a:avLst/>
          </a:prstGeom>
        </p:spPr>
      </p:pic>
      <p:pic>
        <p:nvPicPr>
          <p:cNvPr id="6" name="Imagen 5" descr="Texto, Correo electrónico&#10;&#10;El contenido generado por IA puede ser incorrecto.">
            <a:extLst>
              <a:ext uri="{FF2B5EF4-FFF2-40B4-BE49-F238E27FC236}">
                <a16:creationId xmlns:a16="http://schemas.microsoft.com/office/drawing/2014/main" id="{4EA9EF62-C9B7-E034-6F9E-8582077BAC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004" y="15027446"/>
            <a:ext cx="4572000" cy="120516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C76493A-B9DD-EDEB-6CDA-D9EA977ACA33}"/>
              </a:ext>
            </a:extLst>
          </p:cNvPr>
          <p:cNvSpPr txBox="1"/>
          <p:nvPr/>
        </p:nvSpPr>
        <p:spPr>
          <a:xfrm>
            <a:off x="1035882" y="9252821"/>
            <a:ext cx="10534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E3C5858-03B7-8B69-5C80-4722C36E05A7}"/>
              </a:ext>
            </a:extLst>
          </p:cNvPr>
          <p:cNvSpPr txBox="1"/>
          <p:nvPr/>
        </p:nvSpPr>
        <p:spPr>
          <a:xfrm>
            <a:off x="3428999" y="601512"/>
            <a:ext cx="685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</a:t>
            </a:r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E26548E-B7E8-78D0-68A4-670E24E412DC}"/>
              </a:ext>
            </a:extLst>
          </p:cNvPr>
          <p:cNvSpPr/>
          <p:nvPr/>
        </p:nvSpPr>
        <p:spPr>
          <a:xfrm>
            <a:off x="2988527" y="312234"/>
            <a:ext cx="7627434" cy="788267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A7AA898-69DC-9EE2-5223-4477620EF26F}"/>
              </a:ext>
            </a:extLst>
          </p:cNvPr>
          <p:cNvSpPr txBox="1"/>
          <p:nvPr/>
        </p:nvSpPr>
        <p:spPr>
          <a:xfrm>
            <a:off x="3629721" y="12899581"/>
            <a:ext cx="97561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LOGO AREA / ZONA DE LOGOS</a:t>
            </a:r>
            <a:endParaRPr lang="es-ES" sz="3200" dirty="0"/>
          </a:p>
        </p:txBody>
      </p:sp>
      <p:sp>
        <p:nvSpPr>
          <p:cNvPr id="11" name="Flecha: hacia abajo 10">
            <a:extLst>
              <a:ext uri="{FF2B5EF4-FFF2-40B4-BE49-F238E27FC236}">
                <a16:creationId xmlns:a16="http://schemas.microsoft.com/office/drawing/2014/main" id="{B2A921CF-1A36-0A8D-FB86-12E956FF68D0}"/>
              </a:ext>
            </a:extLst>
          </p:cNvPr>
          <p:cNvSpPr/>
          <p:nvPr/>
        </p:nvSpPr>
        <p:spPr>
          <a:xfrm>
            <a:off x="6177358" y="13584470"/>
            <a:ext cx="1249772" cy="1003811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BFEC97F-40CB-64AE-8D7D-93DA4D666113}"/>
              </a:ext>
            </a:extLst>
          </p:cNvPr>
          <p:cNvSpPr/>
          <p:nvPr/>
        </p:nvSpPr>
        <p:spPr>
          <a:xfrm>
            <a:off x="557560" y="14773458"/>
            <a:ext cx="12600878" cy="178634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7764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96F4C4E4-EE30-191B-354C-E30111899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716000" cy="1714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8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CBE274A2-B723-4D2D-AF36-80D9D040F2E3}" vid="{53A3D586-53CB-44D9-9D2A-655EB21D82A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6BDAF08E0C894489539E7AEF7B173D" ma:contentTypeVersion="14" ma:contentTypeDescription="Crear nuevo documento." ma:contentTypeScope="" ma:versionID="3f81cfbc8d37203bcead0c09931783c1">
  <xsd:schema xmlns:xsd="http://www.w3.org/2001/XMLSchema" xmlns:xs="http://www.w3.org/2001/XMLSchema" xmlns:p="http://schemas.microsoft.com/office/2006/metadata/properties" xmlns:ns2="5e5b709c-0542-46d4-a0ec-b810a7da6f94" xmlns:ns3="05206086-a3ae-410a-b55f-bbf20f59fc94" targetNamespace="http://schemas.microsoft.com/office/2006/metadata/properties" ma:root="true" ma:fieldsID="5c6a83bd1ab0fad5ec49e8d6fc4c2c7d" ns2:_="" ns3:_="">
    <xsd:import namespace="5e5b709c-0542-46d4-a0ec-b810a7da6f94"/>
    <xsd:import namespace="05206086-a3ae-410a-b55f-bbf20f59fc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709c-0542-46d4-a0ec-b810a7da6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06086-a3ae-410a-b55f-bbf20f59fc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0aaa65f-0262-4cd0-9ecc-d8e28cb4024c}" ma:internalName="TaxCatchAll" ma:showField="CatchAllData" ma:web="05206086-a3ae-410a-b55f-bbf20f59fc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b709c-0542-46d4-a0ec-b810a7da6f94">
      <Terms xmlns="http://schemas.microsoft.com/office/infopath/2007/PartnerControls"/>
    </lcf76f155ced4ddcb4097134ff3c332f>
    <TaxCatchAll xmlns="05206086-a3ae-410a-b55f-bbf20f59fc94" xsi:nil="true"/>
  </documentManagement>
</p:properties>
</file>

<file path=customXml/itemProps1.xml><?xml version="1.0" encoding="utf-8"?>
<ds:datastoreItem xmlns:ds="http://schemas.openxmlformats.org/officeDocument/2006/customXml" ds:itemID="{2B149D8B-506F-4EEC-B519-4D2C0BD270BA}"/>
</file>

<file path=customXml/itemProps2.xml><?xml version="1.0" encoding="utf-8"?>
<ds:datastoreItem xmlns:ds="http://schemas.openxmlformats.org/officeDocument/2006/customXml" ds:itemID="{63EB02B3-9D29-464A-A9E9-5B9C78807AB6}"/>
</file>

<file path=customXml/itemProps3.xml><?xml version="1.0" encoding="utf-8"?>
<ds:datastoreItem xmlns:ds="http://schemas.openxmlformats.org/officeDocument/2006/customXml" ds:itemID="{3D055531-2C95-4254-AF1C-0F8AF8DF14F0}"/>
</file>

<file path=docProps/app.xml><?xml version="1.0" encoding="utf-8"?>
<Properties xmlns="http://schemas.openxmlformats.org/officeDocument/2006/extended-properties" xmlns:vt="http://schemas.openxmlformats.org/officeDocument/2006/docPropsVTypes">
  <Template>plantilla_post_instagram</Template>
  <TotalTime>1444</TotalTime>
  <Words>13</Words>
  <Application>Microsoft Office PowerPoint</Application>
  <PresentationFormat>Personalizado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María Ángeles Tirado Cubas</dc:creator>
  <cp:lastModifiedBy>María Ángeles Tirado Cubas</cp:lastModifiedBy>
  <cp:revision>3</cp:revision>
  <dcterms:created xsi:type="dcterms:W3CDTF">2026-01-15T09:33:54Z</dcterms:created>
  <dcterms:modified xsi:type="dcterms:W3CDTF">2026-02-13T07:59:01Z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0x010100FB6BDAF08E0C894489539E7AEF7B173D</vt:lpwstr>
  </property>
</Properties>
</file>